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7" r:id="rId2"/>
    <p:sldId id="295" r:id="rId3"/>
    <p:sldId id="305" r:id="rId4"/>
    <p:sldId id="268" r:id="rId5"/>
    <p:sldId id="304" r:id="rId6"/>
    <p:sldId id="296" r:id="rId7"/>
    <p:sldId id="269" r:id="rId8"/>
    <p:sldId id="306" r:id="rId9"/>
    <p:sldId id="303" r:id="rId10"/>
    <p:sldId id="298" r:id="rId11"/>
    <p:sldId id="299" r:id="rId12"/>
    <p:sldId id="307" r:id="rId13"/>
    <p:sldId id="291" r:id="rId14"/>
    <p:sldId id="292" r:id="rId15"/>
    <p:sldId id="294" r:id="rId16"/>
    <p:sldId id="293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AEC3A-A608-4DE3-8882-B92759203648}" v="5" dt="2025-08-12T13:20:34.28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126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Owen" userId="54a266ab97f89eea" providerId="LiveId" clId="{65DAEC3A-A608-4DE3-8882-B92759203648}"/>
    <pc:docChg chg="undo custSel addSld delSld modSld">
      <pc:chgData name="Ron Owen" userId="54a266ab97f89eea" providerId="LiveId" clId="{65DAEC3A-A608-4DE3-8882-B92759203648}" dt="2025-08-12T13:22:58.375" v="439" actId="2696"/>
      <pc:docMkLst>
        <pc:docMk/>
      </pc:docMkLst>
      <pc:sldChg chg="del">
        <pc:chgData name="Ron Owen" userId="54a266ab97f89eea" providerId="LiveId" clId="{65DAEC3A-A608-4DE3-8882-B92759203648}" dt="2025-08-12T13:22:58.375" v="439" actId="2696"/>
        <pc:sldMkLst>
          <pc:docMk/>
          <pc:sldMk cId="0" sldId="256"/>
        </pc:sldMkLst>
      </pc:sldChg>
      <pc:sldChg chg="del">
        <pc:chgData name="Ron Owen" userId="54a266ab97f89eea" providerId="LiveId" clId="{65DAEC3A-A608-4DE3-8882-B92759203648}" dt="2025-08-12T13:07:55.396" v="35" actId="2696"/>
        <pc:sldMkLst>
          <pc:docMk/>
          <pc:sldMk cId="0" sldId="261"/>
        </pc:sldMkLst>
      </pc:sldChg>
      <pc:sldChg chg="modSp mod">
        <pc:chgData name="Ron Owen" userId="54a266ab97f89eea" providerId="LiveId" clId="{65DAEC3A-A608-4DE3-8882-B92759203648}" dt="2025-08-12T13:07:36.007" v="34" actId="20577"/>
        <pc:sldMkLst>
          <pc:docMk/>
          <pc:sldMk cId="1425812568" sldId="267"/>
        </pc:sldMkLst>
        <pc:spChg chg="mod">
          <ac:chgData name="Ron Owen" userId="54a266ab97f89eea" providerId="LiveId" clId="{65DAEC3A-A608-4DE3-8882-B92759203648}" dt="2025-08-12T13:06:58.872" v="12" actId="20577"/>
          <ac:spMkLst>
            <pc:docMk/>
            <pc:sldMk cId="1425812568" sldId="267"/>
            <ac:spMk id="119" creationId="{00000000-0000-0000-0000-000000000000}"/>
          </ac:spMkLst>
        </pc:spChg>
        <pc:spChg chg="mod">
          <ac:chgData name="Ron Owen" userId="54a266ab97f89eea" providerId="LiveId" clId="{65DAEC3A-A608-4DE3-8882-B92759203648}" dt="2025-08-12T13:07:36.007" v="34" actId="20577"/>
          <ac:spMkLst>
            <pc:docMk/>
            <pc:sldMk cId="1425812568" sldId="267"/>
            <ac:spMk id="120" creationId="{00000000-0000-0000-0000-000000000000}"/>
          </ac:spMkLst>
        </pc:spChg>
      </pc:sldChg>
      <pc:sldChg chg="modSp mod">
        <pc:chgData name="Ron Owen" userId="54a266ab97f89eea" providerId="LiveId" clId="{65DAEC3A-A608-4DE3-8882-B92759203648}" dt="2025-08-12T13:13:32.601" v="135" actId="313"/>
        <pc:sldMkLst>
          <pc:docMk/>
          <pc:sldMk cId="183141852" sldId="268"/>
        </pc:sldMkLst>
        <pc:spChg chg="mod">
          <ac:chgData name="Ron Owen" userId="54a266ab97f89eea" providerId="LiveId" clId="{65DAEC3A-A608-4DE3-8882-B92759203648}" dt="2025-08-12T13:13:32.601" v="135" actId="313"/>
          <ac:spMkLst>
            <pc:docMk/>
            <pc:sldMk cId="183141852" sldId="268"/>
            <ac:spMk id="136" creationId="{00000000-0000-0000-0000-000000000000}"/>
          </ac:spMkLst>
        </pc:spChg>
        <pc:spChg chg="mod">
          <ac:chgData name="Ron Owen" userId="54a266ab97f89eea" providerId="LiveId" clId="{65DAEC3A-A608-4DE3-8882-B92759203648}" dt="2025-08-12T13:11:08.062" v="127" actId="20577"/>
          <ac:spMkLst>
            <pc:docMk/>
            <pc:sldMk cId="183141852" sldId="268"/>
            <ac:spMk id="137" creationId="{00000000-0000-0000-0000-000000000000}"/>
          </ac:spMkLst>
        </pc:spChg>
      </pc:sldChg>
      <pc:sldChg chg="modSp mod">
        <pc:chgData name="Ron Owen" userId="54a266ab97f89eea" providerId="LiveId" clId="{65DAEC3A-A608-4DE3-8882-B92759203648}" dt="2025-08-12T13:16:33.110" v="181" actId="20577"/>
        <pc:sldMkLst>
          <pc:docMk/>
          <pc:sldMk cId="1044612900" sldId="269"/>
        </pc:sldMkLst>
        <pc:spChg chg="mod">
          <ac:chgData name="Ron Owen" userId="54a266ab97f89eea" providerId="LiveId" clId="{65DAEC3A-A608-4DE3-8882-B92759203648}" dt="2025-08-12T13:16:33.110" v="181" actId="20577"/>
          <ac:spMkLst>
            <pc:docMk/>
            <pc:sldMk cId="1044612900" sldId="269"/>
            <ac:spMk id="136" creationId="{00000000-0000-0000-0000-000000000000}"/>
          </ac:spMkLst>
        </pc:spChg>
        <pc:spChg chg="mod">
          <ac:chgData name="Ron Owen" userId="54a266ab97f89eea" providerId="LiveId" clId="{65DAEC3A-A608-4DE3-8882-B92759203648}" dt="2025-08-12T13:14:11.571" v="156" actId="20577"/>
          <ac:spMkLst>
            <pc:docMk/>
            <pc:sldMk cId="1044612900" sldId="269"/>
            <ac:spMk id="137" creationId="{00000000-0000-0000-0000-000000000000}"/>
          </ac:spMkLst>
        </pc:spChg>
      </pc:sldChg>
      <pc:sldChg chg="del">
        <pc:chgData name="Ron Owen" userId="54a266ab97f89eea" providerId="LiveId" clId="{65DAEC3A-A608-4DE3-8882-B92759203648}" dt="2025-08-12T13:16:53.290" v="182" actId="2696"/>
        <pc:sldMkLst>
          <pc:docMk/>
          <pc:sldMk cId="3462000665" sldId="282"/>
        </pc:sldMkLst>
      </pc:sldChg>
      <pc:sldChg chg="del">
        <pc:chgData name="Ron Owen" userId="54a266ab97f89eea" providerId="LiveId" clId="{65DAEC3A-A608-4DE3-8882-B92759203648}" dt="2025-08-12T13:19:31.601" v="225" actId="47"/>
        <pc:sldMkLst>
          <pc:docMk/>
          <pc:sldMk cId="2345342167" sldId="286"/>
        </pc:sldMkLst>
      </pc:sldChg>
      <pc:sldChg chg="del">
        <pc:chgData name="Ron Owen" userId="54a266ab97f89eea" providerId="LiveId" clId="{65DAEC3A-A608-4DE3-8882-B92759203648}" dt="2025-08-12T13:19:44.372" v="228" actId="47"/>
        <pc:sldMkLst>
          <pc:docMk/>
          <pc:sldMk cId="2771849029" sldId="289"/>
        </pc:sldMkLst>
      </pc:sldChg>
      <pc:sldChg chg="del">
        <pc:chgData name="Ron Owen" userId="54a266ab97f89eea" providerId="LiveId" clId="{65DAEC3A-A608-4DE3-8882-B92759203648}" dt="2025-08-12T13:13:50.750" v="136" actId="2696"/>
        <pc:sldMkLst>
          <pc:docMk/>
          <pc:sldMk cId="3971314371" sldId="290"/>
        </pc:sldMkLst>
      </pc:sldChg>
      <pc:sldChg chg="modSp mod">
        <pc:chgData name="Ron Owen" userId="54a266ab97f89eea" providerId="LiveId" clId="{65DAEC3A-A608-4DE3-8882-B92759203648}" dt="2025-08-12T13:20:07.466" v="238" actId="20577"/>
        <pc:sldMkLst>
          <pc:docMk/>
          <pc:sldMk cId="2296812746" sldId="292"/>
        </pc:sldMkLst>
        <pc:spChg chg="mod">
          <ac:chgData name="Ron Owen" userId="54a266ab97f89eea" providerId="LiveId" clId="{65DAEC3A-A608-4DE3-8882-B92759203648}" dt="2025-08-12T13:20:07.466" v="238" actId="20577"/>
          <ac:spMkLst>
            <pc:docMk/>
            <pc:sldMk cId="2296812746" sldId="292"/>
            <ac:spMk id="119" creationId="{00000000-0000-0000-0000-000000000000}"/>
          </ac:spMkLst>
        </pc:spChg>
      </pc:sldChg>
      <pc:sldChg chg="addSp delSp modSp mod">
        <pc:chgData name="Ron Owen" userId="54a266ab97f89eea" providerId="LiveId" clId="{65DAEC3A-A608-4DE3-8882-B92759203648}" dt="2025-08-12T13:22:35.851" v="438" actId="12"/>
        <pc:sldMkLst>
          <pc:docMk/>
          <pc:sldMk cId="1708882244" sldId="294"/>
        </pc:sldMkLst>
        <pc:spChg chg="add mod">
          <ac:chgData name="Ron Owen" userId="54a266ab97f89eea" providerId="LiveId" clId="{65DAEC3A-A608-4DE3-8882-B92759203648}" dt="2025-08-12T13:22:35.851" v="438" actId="12"/>
          <ac:spMkLst>
            <pc:docMk/>
            <pc:sldMk cId="1708882244" sldId="294"/>
            <ac:spMk id="2" creationId="{7246F180-53B7-C8B0-2227-C96642EC7578}"/>
          </ac:spMkLst>
        </pc:spChg>
        <pc:spChg chg="del">
          <ac:chgData name="Ron Owen" userId="54a266ab97f89eea" providerId="LiveId" clId="{65DAEC3A-A608-4DE3-8882-B92759203648}" dt="2025-08-12T13:20:37.630" v="240" actId="478"/>
          <ac:spMkLst>
            <pc:docMk/>
            <pc:sldMk cId="1708882244" sldId="294"/>
            <ac:spMk id="119" creationId="{00000000-0000-0000-0000-000000000000}"/>
          </ac:spMkLst>
        </pc:spChg>
        <pc:spChg chg="del">
          <ac:chgData name="Ron Owen" userId="54a266ab97f89eea" providerId="LiveId" clId="{65DAEC3A-A608-4DE3-8882-B92759203648}" dt="2025-08-12T13:20:40.416" v="241" actId="478"/>
          <ac:spMkLst>
            <pc:docMk/>
            <pc:sldMk cId="1708882244" sldId="294"/>
            <ac:spMk id="120" creationId="{00000000-0000-0000-0000-000000000000}"/>
          </ac:spMkLst>
        </pc:spChg>
      </pc:sldChg>
      <pc:sldChg chg="modSp mod">
        <pc:chgData name="Ron Owen" userId="54a266ab97f89eea" providerId="LiveId" clId="{65DAEC3A-A608-4DE3-8882-B92759203648}" dt="2025-08-12T13:09:55.397" v="87" actId="20577"/>
        <pc:sldMkLst>
          <pc:docMk/>
          <pc:sldMk cId="1254343766" sldId="295"/>
        </pc:sldMkLst>
        <pc:spChg chg="mod">
          <ac:chgData name="Ron Owen" userId="54a266ab97f89eea" providerId="LiveId" clId="{65DAEC3A-A608-4DE3-8882-B92759203648}" dt="2025-08-12T13:09:55.397" v="87" actId="20577"/>
          <ac:spMkLst>
            <pc:docMk/>
            <pc:sldMk cId="1254343766" sldId="295"/>
            <ac:spMk id="2" creationId="{99C688E1-6EF9-70B0-F0C9-3BDDC3ABA656}"/>
          </ac:spMkLst>
        </pc:spChg>
      </pc:sldChg>
      <pc:sldChg chg="modSp mod">
        <pc:chgData name="Ron Owen" userId="54a266ab97f89eea" providerId="LiveId" clId="{65DAEC3A-A608-4DE3-8882-B92759203648}" dt="2025-08-12T13:09:12.093" v="63" actId="20577"/>
        <pc:sldMkLst>
          <pc:docMk/>
          <pc:sldMk cId="4139267608" sldId="296"/>
        </pc:sldMkLst>
        <pc:spChg chg="mod">
          <ac:chgData name="Ron Owen" userId="54a266ab97f89eea" providerId="LiveId" clId="{65DAEC3A-A608-4DE3-8882-B92759203648}" dt="2025-08-12T13:09:12.093" v="63" actId="20577"/>
          <ac:spMkLst>
            <pc:docMk/>
            <pc:sldMk cId="4139267608" sldId="296"/>
            <ac:spMk id="2" creationId="{96BD506F-3237-1526-8C6D-9B4BF2D336F3}"/>
          </ac:spMkLst>
        </pc:spChg>
      </pc:sldChg>
      <pc:sldChg chg="del">
        <pc:chgData name="Ron Owen" userId="54a266ab97f89eea" providerId="LiveId" clId="{65DAEC3A-A608-4DE3-8882-B92759203648}" dt="2025-08-12T13:14:46.243" v="158" actId="2696"/>
        <pc:sldMkLst>
          <pc:docMk/>
          <pc:sldMk cId="95221123" sldId="297"/>
        </pc:sldMkLst>
      </pc:sldChg>
      <pc:sldChg chg="modSp mod">
        <pc:chgData name="Ron Owen" userId="54a266ab97f89eea" providerId="LiveId" clId="{65DAEC3A-A608-4DE3-8882-B92759203648}" dt="2025-08-12T13:09:31.897" v="82" actId="20577"/>
        <pc:sldMkLst>
          <pc:docMk/>
          <pc:sldMk cId="4116757820" sldId="298"/>
        </pc:sldMkLst>
        <pc:spChg chg="mod">
          <ac:chgData name="Ron Owen" userId="54a266ab97f89eea" providerId="LiveId" clId="{65DAEC3A-A608-4DE3-8882-B92759203648}" dt="2025-08-12T13:09:31.897" v="82" actId="20577"/>
          <ac:spMkLst>
            <pc:docMk/>
            <pc:sldMk cId="4116757820" sldId="298"/>
            <ac:spMk id="2" creationId="{998C70A9-F22D-9F98-8537-2074089B87A1}"/>
          </ac:spMkLst>
        </pc:spChg>
      </pc:sldChg>
      <pc:sldChg chg="modSp mod">
        <pc:chgData name="Ron Owen" userId="54a266ab97f89eea" providerId="LiveId" clId="{65DAEC3A-A608-4DE3-8882-B92759203648}" dt="2025-08-12T13:19:02.742" v="223" actId="6549"/>
        <pc:sldMkLst>
          <pc:docMk/>
          <pc:sldMk cId="850663857" sldId="299"/>
        </pc:sldMkLst>
        <pc:spChg chg="mod">
          <ac:chgData name="Ron Owen" userId="54a266ab97f89eea" providerId="LiveId" clId="{65DAEC3A-A608-4DE3-8882-B92759203648}" dt="2025-08-12T13:19:02.742" v="223" actId="6549"/>
          <ac:spMkLst>
            <pc:docMk/>
            <pc:sldMk cId="850663857" sldId="299"/>
            <ac:spMk id="136" creationId="{E4598F23-A9BD-F778-DA9D-1964BAB041FB}"/>
          </ac:spMkLst>
        </pc:spChg>
        <pc:spChg chg="mod">
          <ac:chgData name="Ron Owen" userId="54a266ab97f89eea" providerId="LiveId" clId="{65DAEC3A-A608-4DE3-8882-B92759203648}" dt="2025-08-12T13:17:08.700" v="203" actId="20577"/>
          <ac:spMkLst>
            <pc:docMk/>
            <pc:sldMk cId="850663857" sldId="299"/>
            <ac:spMk id="137" creationId="{473B7CEB-0F75-2772-9ABA-5298DAF9E0E2}"/>
          </ac:spMkLst>
        </pc:spChg>
      </pc:sldChg>
      <pc:sldChg chg="del">
        <pc:chgData name="Ron Owen" userId="54a266ab97f89eea" providerId="LiveId" clId="{65DAEC3A-A608-4DE3-8882-B92759203648}" dt="2025-08-12T13:19:28.631" v="224" actId="47"/>
        <pc:sldMkLst>
          <pc:docMk/>
          <pc:sldMk cId="2042742653" sldId="300"/>
        </pc:sldMkLst>
      </pc:sldChg>
      <pc:sldChg chg="del">
        <pc:chgData name="Ron Owen" userId="54a266ab97f89eea" providerId="LiveId" clId="{65DAEC3A-A608-4DE3-8882-B92759203648}" dt="2025-08-12T13:19:33.489" v="226" actId="47"/>
        <pc:sldMkLst>
          <pc:docMk/>
          <pc:sldMk cId="896342780" sldId="301"/>
        </pc:sldMkLst>
      </pc:sldChg>
      <pc:sldChg chg="del">
        <pc:chgData name="Ron Owen" userId="54a266ab97f89eea" providerId="LiveId" clId="{65DAEC3A-A608-4DE3-8882-B92759203648}" dt="2025-08-12T13:19:34.990" v="227" actId="47"/>
        <pc:sldMkLst>
          <pc:docMk/>
          <pc:sldMk cId="3383231012" sldId="302"/>
        </pc:sldMkLst>
      </pc:sldChg>
      <pc:sldChg chg="modSp add mod">
        <pc:chgData name="Ron Owen" userId="54a266ab97f89eea" providerId="LiveId" clId="{65DAEC3A-A608-4DE3-8882-B92759203648}" dt="2025-08-12T13:10:20.914" v="108" actId="20577"/>
        <pc:sldMkLst>
          <pc:docMk/>
          <pc:sldMk cId="3592186150" sldId="305"/>
        </pc:sldMkLst>
        <pc:spChg chg="mod">
          <ac:chgData name="Ron Owen" userId="54a266ab97f89eea" providerId="LiveId" clId="{65DAEC3A-A608-4DE3-8882-B92759203648}" dt="2025-08-12T13:10:20.914" v="108" actId="20577"/>
          <ac:spMkLst>
            <pc:docMk/>
            <pc:sldMk cId="3592186150" sldId="305"/>
            <ac:spMk id="2" creationId="{A0E4348D-7036-F677-BF03-495BD048E9A8}"/>
          </ac:spMkLst>
        </pc:spChg>
      </pc:sldChg>
      <pc:sldChg chg="modSp add mod">
        <pc:chgData name="Ron Owen" userId="54a266ab97f89eea" providerId="LiveId" clId="{65DAEC3A-A608-4DE3-8882-B92759203648}" dt="2025-08-12T13:16:05.382" v="173" actId="20577"/>
        <pc:sldMkLst>
          <pc:docMk/>
          <pc:sldMk cId="4280454209" sldId="306"/>
        </pc:sldMkLst>
        <pc:spChg chg="mod">
          <ac:chgData name="Ron Owen" userId="54a266ab97f89eea" providerId="LiveId" clId="{65DAEC3A-A608-4DE3-8882-B92759203648}" dt="2025-08-12T13:16:05.382" v="173" actId="20577"/>
          <ac:spMkLst>
            <pc:docMk/>
            <pc:sldMk cId="4280454209" sldId="306"/>
            <ac:spMk id="136" creationId="{3BD75E0C-7018-99F2-7D75-58763AD1D569}"/>
          </ac:spMkLst>
        </pc:spChg>
      </pc:sldChg>
      <pc:sldChg chg="modSp add mod">
        <pc:chgData name="Ron Owen" userId="54a266ab97f89eea" providerId="LiveId" clId="{65DAEC3A-A608-4DE3-8882-B92759203648}" dt="2025-08-12T13:18:52.152" v="222" actId="6549"/>
        <pc:sldMkLst>
          <pc:docMk/>
          <pc:sldMk cId="2240179809" sldId="307"/>
        </pc:sldMkLst>
        <pc:spChg chg="mod">
          <ac:chgData name="Ron Owen" userId="54a266ab97f89eea" providerId="LiveId" clId="{65DAEC3A-A608-4DE3-8882-B92759203648}" dt="2025-08-12T13:18:52.152" v="222" actId="6549"/>
          <ac:spMkLst>
            <pc:docMk/>
            <pc:sldMk cId="2240179809" sldId="307"/>
            <ac:spMk id="136" creationId="{6666A4FD-55EC-9AC8-64A6-2FEA753CA53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lose-up of a monarch caterpillar on a partially eaten leaf"/>
          <p:cNvSpPr>
            <a:spLocks noGrp="1"/>
          </p:cNvSpPr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se-up of a monarch caterpillar on a partially eaten leaf"/>
          <p:cNvSpPr>
            <a:spLocks noGrp="1"/>
          </p:cNvSpPr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lose-up of a monarch caterpillar on a partially eaten leaf"/>
          <p:cNvSpPr>
            <a:spLocks noGrp="1"/>
          </p:cNvSpPr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6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ortrait photo of a butterfly on a green leaf"/>
          <p:cNvSpPr>
            <a:spLocks noGrp="1"/>
          </p:cNvSpPr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Close-up of an orange butterfly perched on a person’s hand in the grass"/>
          <p:cNvSpPr>
            <a:spLocks noGrp="1"/>
          </p:cNvSpPr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Close-up of a monarch caterpillar on a partially eaten leaf"/>
          <p:cNvSpPr>
            <a:spLocks noGrp="1"/>
          </p:cNvSpPr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3"/>
              </a:buBlip>
            </a:lvl1pPr>
            <a:lvl2pPr>
              <a:buBlip>
                <a:blip r:embed="rId13"/>
              </a:buBlip>
            </a:lvl2pPr>
            <a:lvl3pPr>
              <a:buBlip>
                <a:blip r:embed="rId13"/>
              </a:buBlip>
            </a:lvl3pPr>
            <a:lvl4pPr>
              <a:buBlip>
                <a:blip r:embed="rId13"/>
              </a:buBlip>
            </a:lvl4pPr>
            <a:lvl5pPr>
              <a:buBlip>
                <a:blip r:embed="rId1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3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Philippians 2</a:t>
            </a:r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Unity Through Humility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81256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585A9-C95B-B8E1-5127-8F889B60E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70A9-F22D-9F98-8537-2074089B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Are </a:t>
            </a:r>
            <a:r>
              <a:rPr lang="en-GB" dirty="0" err="1"/>
              <a:t>Lightbearers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75782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415E1-700E-21B1-1EA5-A580C5379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>
            <a:extLst>
              <a:ext uri="{FF2B5EF4-FFF2-40B4-BE49-F238E27FC236}">
                <a16:creationId xmlns:a16="http://schemas.microsoft.com/office/drawing/2014/main" id="{E4598F23-A9BD-F778-DA9D-1964BAB041F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062273" y="2370359"/>
            <a:ext cx="19621500" cy="9525685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12 </a:t>
            </a:r>
            <a:r>
              <a:rPr lang="en-US" dirty="0"/>
              <a:t>Therefore, my beloved, as you have always obeyed, not as in my presence only, but now much more in my absence, work out your own salvation with fear and trembling; </a:t>
            </a:r>
            <a:r>
              <a:rPr lang="en-US" b="1" baseline="30000" dirty="0"/>
              <a:t>13 </a:t>
            </a:r>
            <a:r>
              <a:rPr lang="en-US" dirty="0"/>
              <a:t>for it is God who works in you both to will and to do for </a:t>
            </a:r>
            <a:r>
              <a:rPr lang="en-US" i="1" dirty="0"/>
              <a:t>His</a:t>
            </a:r>
            <a:r>
              <a:rPr lang="en-US" dirty="0"/>
              <a:t> good pleasure.</a:t>
            </a:r>
          </a:p>
          <a:p>
            <a:r>
              <a:rPr lang="en-US" b="1" baseline="30000" dirty="0"/>
              <a:t>14 </a:t>
            </a:r>
            <a:r>
              <a:rPr lang="en-US" dirty="0"/>
              <a:t>Do all things without complaining and disputing,</a:t>
            </a:r>
          </a:p>
        </p:txBody>
      </p:sp>
      <p:sp>
        <p:nvSpPr>
          <p:cNvPr id="137" name="Romans 3:23">
            <a:extLst>
              <a:ext uri="{FF2B5EF4-FFF2-40B4-BE49-F238E27FC236}">
                <a16:creationId xmlns:a16="http://schemas.microsoft.com/office/drawing/2014/main" id="{473B7CEB-0F75-2772-9ABA-5298DAF9E0E2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2062273" y="12496006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Philippians 2 vv12-18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66385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10117-6D49-9A29-D519-690EFE007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>
            <a:extLst>
              <a:ext uri="{FF2B5EF4-FFF2-40B4-BE49-F238E27FC236}">
                <a16:creationId xmlns:a16="http://schemas.microsoft.com/office/drawing/2014/main" id="{6666A4FD-55EC-9AC8-64A6-2FEA753CA538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062273" y="4273445"/>
            <a:ext cx="19621500" cy="5719514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15 </a:t>
            </a:r>
            <a:r>
              <a:rPr lang="en-US" dirty="0"/>
              <a:t>that you may become blameless and harmless, children of God without fault in the midst of a crooked and perverse generation, among whom you shine as lights in the world,</a:t>
            </a:r>
          </a:p>
        </p:txBody>
      </p:sp>
      <p:sp>
        <p:nvSpPr>
          <p:cNvPr id="137" name="Romans 3:23">
            <a:extLst>
              <a:ext uri="{FF2B5EF4-FFF2-40B4-BE49-F238E27FC236}">
                <a16:creationId xmlns:a16="http://schemas.microsoft.com/office/drawing/2014/main" id="{64E73800-9C87-36AC-7887-B9AD1705FC9A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2062273" y="12496006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Philippians 2 vv12-18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17980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71273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Conclusion</a:t>
            </a:r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81274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“For all have sinned and fall short of the glory of God”">
            <a:extLst>
              <a:ext uri="{FF2B5EF4-FFF2-40B4-BE49-F238E27FC236}">
                <a16:creationId xmlns:a16="http://schemas.microsoft.com/office/drawing/2014/main" id="{7246F180-53B7-C8B0-2227-C96642EC7578}"/>
              </a:ext>
            </a:extLst>
          </p:cNvPr>
          <p:cNvSpPr txBox="1">
            <a:spLocks/>
          </p:cNvSpPr>
          <p:nvPr/>
        </p:nvSpPr>
        <p:spPr>
          <a:xfrm>
            <a:off x="2087673" y="3028844"/>
            <a:ext cx="19621500" cy="7283555"/>
          </a:xfrm>
          <a:prstGeom prst="rect">
            <a:avLst/>
          </a:prstGeom>
        </p:spPr>
        <p:txBody>
          <a:bodyPr/>
          <a:lstStyle>
            <a:lvl1pPr marL="762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73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1pPr>
            <a:lvl2pPr marL="1524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2pPr>
            <a:lvl3pPr marL="2286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3pPr>
            <a:lvl4pPr marL="3048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4pPr>
            <a:lvl5pPr marL="3810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5pPr>
            <a:lvl6pPr marL="4572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6pPr>
            <a:lvl7pPr marL="5334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7pPr>
            <a:lvl8pPr marL="6096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8pPr>
            <a:lvl9pPr marL="6858000" marR="0" indent="-762000" algn="l" defTabSz="647700" rtl="0" latinLnBrk="0">
              <a:lnSpc>
                <a:spcPct val="100000"/>
              </a:lnSpc>
              <a:spcBef>
                <a:spcPts val="5100"/>
              </a:spcBef>
              <a:spcAft>
                <a:spcPts val="0"/>
              </a:spcAft>
              <a:buClrTx/>
              <a:buSzPct val="43000"/>
              <a:buFontTx/>
              <a:buBlip>
                <a:blip r:embed="rId2"/>
              </a:buBlip>
              <a:tabLst/>
              <a:defRPr sz="5000" b="0" i="0" u="none" strike="noStrike" cap="none" spc="0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Chalkduster"/>
              </a:defRPr>
            </a:lvl9pPr>
          </a:lstStyle>
          <a:p>
            <a:pPr hangingPunct="1">
              <a:buFont typeface="Wingdings" panose="05000000000000000000" pitchFamily="2" charset="2"/>
              <a:buChar char="q"/>
            </a:pPr>
            <a:r>
              <a:rPr lang="en-US" sz="9600" b="1" baseline="30000" dirty="0"/>
              <a:t>Strive for Unity amongst the church family</a:t>
            </a:r>
          </a:p>
          <a:p>
            <a:pPr hangingPunct="1">
              <a:buFont typeface="Wingdings" panose="05000000000000000000" pitchFamily="2" charset="2"/>
              <a:buChar char="q"/>
            </a:pPr>
            <a:r>
              <a:rPr lang="en-US" sz="9600" b="1" baseline="30000" dirty="0"/>
              <a:t>Be Humble, just as Jesus humbled himself</a:t>
            </a:r>
          </a:p>
          <a:p>
            <a:pPr hangingPunct="1">
              <a:buFont typeface="Wingdings" panose="05000000000000000000" pitchFamily="2" charset="2"/>
              <a:buChar char="q"/>
            </a:pPr>
            <a:r>
              <a:rPr lang="en-US" sz="9600" b="1" baseline="30000" dirty="0"/>
              <a:t>It’s not about you – it’s about HIM</a:t>
            </a:r>
          </a:p>
          <a:p>
            <a:pPr hangingPunct="1">
              <a:buFont typeface="Wingdings" panose="05000000000000000000" pitchFamily="2" charset="2"/>
              <a:buChar char="q"/>
            </a:pPr>
            <a:r>
              <a:rPr lang="en-US" sz="9600" b="1" baseline="30000" dirty="0"/>
              <a:t>Do all this and you will be SEEN as His Light bearers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0888224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ouble-tap to edit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92309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688E1-6EF9-70B0-F0C9-3BDDC3ABA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Unity</a:t>
            </a:r>
          </a:p>
        </p:txBody>
      </p:sp>
    </p:spTree>
    <p:extLst>
      <p:ext uri="{BB962C8B-B14F-4D97-AF65-F5344CB8AC3E}">
        <p14:creationId xmlns:p14="http://schemas.microsoft.com/office/powerpoint/2010/main" val="125434376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7FC1A-52A4-E679-A6CC-96660B99C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348D-7036-F677-BF03-495BD048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Unity – through Humility</a:t>
            </a:r>
          </a:p>
        </p:txBody>
      </p:sp>
    </p:spTree>
    <p:extLst>
      <p:ext uri="{BB962C8B-B14F-4D97-AF65-F5344CB8AC3E}">
        <p14:creationId xmlns:p14="http://schemas.microsoft.com/office/powerpoint/2010/main" val="35921861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/>
          <p:cNvSpPr txBox="1">
            <a:spLocks noGrp="1"/>
          </p:cNvSpPr>
          <p:nvPr>
            <p:ph type="body" idx="21"/>
          </p:nvPr>
        </p:nvSpPr>
        <p:spPr>
          <a:xfrm>
            <a:off x="1549400" y="191574"/>
            <a:ext cx="20772327" cy="11336437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dirty="0"/>
              <a:t>“Therefore if </a:t>
            </a:r>
            <a:r>
              <a:rPr lang="en-US" i="1" dirty="0"/>
              <a:t>there is</a:t>
            </a:r>
            <a:r>
              <a:rPr lang="en-US" dirty="0"/>
              <a:t> any consolation in Christ, if any comfort of love, if any fellowship of the Spirit, if any affection and mercy, </a:t>
            </a:r>
            <a:r>
              <a:rPr lang="en-US" b="1" baseline="30000" dirty="0"/>
              <a:t>2 </a:t>
            </a:r>
            <a:r>
              <a:rPr lang="en-US" dirty="0"/>
              <a:t>fulfill my joy by being like-minded, having the same love, </a:t>
            </a:r>
            <a:r>
              <a:rPr lang="en-US" i="1" dirty="0"/>
              <a:t>being</a:t>
            </a:r>
            <a:r>
              <a:rPr lang="en-US" dirty="0"/>
              <a:t> of one accord, of one mind. </a:t>
            </a:r>
            <a:r>
              <a:rPr lang="en-US" b="1" baseline="30000" dirty="0"/>
              <a:t>3 </a:t>
            </a:r>
            <a:r>
              <a:rPr lang="en-US" i="1" dirty="0"/>
              <a:t>Let</a:t>
            </a:r>
            <a:r>
              <a:rPr lang="en-US" dirty="0"/>
              <a:t> nothing </a:t>
            </a:r>
            <a:r>
              <a:rPr lang="en-US" i="1" dirty="0"/>
              <a:t>be done</a:t>
            </a:r>
            <a:r>
              <a:rPr lang="en-US" dirty="0"/>
              <a:t> through selfish ambition or conceit, but in lowliness of mind let each esteem others better than himself. </a:t>
            </a:r>
            <a:r>
              <a:rPr lang="en-US" b="1" baseline="30000" dirty="0"/>
              <a:t>4 </a:t>
            </a:r>
            <a:r>
              <a:rPr lang="en-US" dirty="0"/>
              <a:t>Let each of you look out not only for his own interests, but also for the interests of others.”</a:t>
            </a:r>
          </a:p>
        </p:txBody>
      </p:sp>
      <p:sp>
        <p:nvSpPr>
          <p:cNvPr id="137" name="Romans 3:23"/>
          <p:cNvSpPr txBox="1">
            <a:spLocks noGrp="1"/>
          </p:cNvSpPr>
          <p:nvPr>
            <p:ph type="body" idx="22"/>
          </p:nvPr>
        </p:nvSpPr>
        <p:spPr>
          <a:xfrm>
            <a:off x="2700227" y="122524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Philippians 2 vv1-4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1418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E8D5-242F-BAC5-8773-10EEC73B9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7693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B73AC-C229-E798-9C26-C041DB2B3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506F-3237-1526-8C6D-9B4BF2D33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Jesus, humbled and exalted</a:t>
            </a:r>
          </a:p>
        </p:txBody>
      </p:sp>
    </p:spTree>
    <p:extLst>
      <p:ext uri="{BB962C8B-B14F-4D97-AF65-F5344CB8AC3E}">
        <p14:creationId xmlns:p14="http://schemas.microsoft.com/office/powerpoint/2010/main" val="41392676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/>
          <p:cNvSpPr txBox="1">
            <a:spLocks noGrp="1"/>
          </p:cNvSpPr>
          <p:nvPr>
            <p:ph type="body" idx="21"/>
          </p:nvPr>
        </p:nvSpPr>
        <p:spPr>
          <a:xfrm>
            <a:off x="2117946" y="1114680"/>
            <a:ext cx="19621500" cy="11336437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5 </a:t>
            </a:r>
            <a:r>
              <a:rPr lang="en-US" dirty="0"/>
              <a:t>Let this mind be in you which was also in Christ Jesus, </a:t>
            </a:r>
            <a:r>
              <a:rPr lang="en-US" b="1" baseline="30000" dirty="0"/>
              <a:t>6 </a:t>
            </a:r>
            <a:r>
              <a:rPr lang="en-US" dirty="0"/>
              <a:t>who, being in the form of God, did not consider it robbery to be equal with God, </a:t>
            </a:r>
            <a:r>
              <a:rPr lang="en-US" b="1" baseline="30000" dirty="0"/>
              <a:t>7 </a:t>
            </a:r>
            <a:r>
              <a:rPr lang="en-US" dirty="0"/>
              <a:t>but made Himself of no reputation, taking the form of a bondservant, </a:t>
            </a:r>
            <a:r>
              <a:rPr lang="en-US" i="1" dirty="0"/>
              <a:t>and</a:t>
            </a:r>
            <a:r>
              <a:rPr lang="en-US" dirty="0"/>
              <a:t> coming in the likeness of men. </a:t>
            </a:r>
            <a:r>
              <a:rPr lang="en-US" b="1" baseline="30000" dirty="0"/>
              <a:t>8 </a:t>
            </a:r>
            <a:r>
              <a:rPr lang="en-US" dirty="0"/>
              <a:t>And being found in appearance as a man, He humbled Himself and became obedient to </a:t>
            </a:r>
            <a:r>
              <a:rPr lang="en-US" i="1" dirty="0"/>
              <a:t>the point of</a:t>
            </a:r>
            <a:r>
              <a:rPr lang="en-US" dirty="0"/>
              <a:t> death, even the death of the cross. </a:t>
            </a:r>
          </a:p>
        </p:txBody>
      </p:sp>
      <p:sp>
        <p:nvSpPr>
          <p:cNvPr id="137" name="Romans 3:23"/>
          <p:cNvSpPr txBox="1">
            <a:spLocks noGrp="1"/>
          </p:cNvSpPr>
          <p:nvPr>
            <p:ph type="body" idx="22"/>
          </p:nvPr>
        </p:nvSpPr>
        <p:spPr>
          <a:xfrm>
            <a:off x="2113073" y="126588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Philippians 2 vv5-11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46129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07EF1-5E28-694C-1845-1F347B531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“For all have sinned and fall short of the glory of God”">
            <a:extLst>
              <a:ext uri="{FF2B5EF4-FFF2-40B4-BE49-F238E27FC236}">
                <a16:creationId xmlns:a16="http://schemas.microsoft.com/office/drawing/2014/main" id="{3BD75E0C-7018-99F2-7D75-58763AD1D569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2113073" y="793964"/>
            <a:ext cx="19621500" cy="10649069"/>
          </a:xfrm>
          <a:prstGeom prst="rect">
            <a:avLst/>
          </a:prstGeom>
        </p:spPr>
        <p:txBody>
          <a:bodyPr/>
          <a:lstStyle>
            <a:lvl1pPr>
              <a:defRPr sz="7300"/>
            </a:lvl1pPr>
          </a:lstStyle>
          <a:p>
            <a:r>
              <a:rPr lang="en-US" b="1" baseline="30000" dirty="0"/>
              <a:t>9 </a:t>
            </a:r>
            <a:r>
              <a:rPr lang="en-US" dirty="0"/>
              <a:t>Therefore God also has highly exalted Him and given Him the name which is above every name, </a:t>
            </a:r>
            <a:endParaRPr lang="en-US" b="1" baseline="30000" dirty="0"/>
          </a:p>
          <a:p>
            <a:r>
              <a:rPr lang="en-US" b="1" baseline="30000" dirty="0"/>
              <a:t>10 </a:t>
            </a:r>
            <a:r>
              <a:rPr lang="en-US" dirty="0"/>
              <a:t>that at the name of Jesus every knee should bow, of those in heaven, and of those on earth, and of those under the earth, </a:t>
            </a:r>
            <a:r>
              <a:rPr lang="en-US" b="1" baseline="30000" dirty="0"/>
              <a:t>11 </a:t>
            </a:r>
            <a:r>
              <a:rPr lang="en-US" dirty="0"/>
              <a:t>and </a:t>
            </a:r>
            <a:r>
              <a:rPr lang="en-US" i="1" dirty="0"/>
              <a:t>that</a:t>
            </a:r>
            <a:r>
              <a:rPr lang="en-US" dirty="0"/>
              <a:t> every tongue should confess that Jesus Christ </a:t>
            </a:r>
            <a:r>
              <a:rPr lang="en-US" i="1" dirty="0"/>
              <a:t>is</a:t>
            </a:r>
            <a:r>
              <a:rPr lang="en-US" dirty="0"/>
              <a:t> Lord, to the glory of God the Father.</a:t>
            </a:r>
          </a:p>
        </p:txBody>
      </p:sp>
      <p:sp>
        <p:nvSpPr>
          <p:cNvPr id="137" name="Romans 3:23">
            <a:extLst>
              <a:ext uri="{FF2B5EF4-FFF2-40B4-BE49-F238E27FC236}">
                <a16:creationId xmlns:a16="http://schemas.microsoft.com/office/drawing/2014/main" id="{FFDE85CD-D53E-73D6-A29B-FE5E5D4CCD1B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2113073" y="12658819"/>
            <a:ext cx="19621500" cy="855687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</a:lstStyle>
          <a:p>
            <a:r>
              <a:rPr lang="en-GB" dirty="0"/>
              <a:t>Philippians 2 vv5-11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45420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70B0B9-67A1-313B-1C9D-6C46A520AC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54E96-C06F-06E9-F60A-BD6A7E6CB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42338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423</Words>
  <Application>Microsoft Office PowerPoint</Application>
  <PresentationFormat>Custom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Chalkduster</vt:lpstr>
      <vt:lpstr>Helvetica Neue</vt:lpstr>
      <vt:lpstr>Wingdings</vt:lpstr>
      <vt:lpstr>Chalkboard</vt:lpstr>
      <vt:lpstr>Philippians 2</vt:lpstr>
      <vt:lpstr>Unity</vt:lpstr>
      <vt:lpstr>Unity – through Humility</vt:lpstr>
      <vt:lpstr>PowerPoint Presentation</vt:lpstr>
      <vt:lpstr>PowerPoint Presentation</vt:lpstr>
      <vt:lpstr>Jesus, humbled and exalted</vt:lpstr>
      <vt:lpstr>PowerPoint Presentation</vt:lpstr>
      <vt:lpstr>PowerPoint Presentation</vt:lpstr>
      <vt:lpstr>PowerPoint Presentation</vt:lpstr>
      <vt:lpstr>We Are Lightbearers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Ron Owen</cp:lastModifiedBy>
  <cp:revision>5</cp:revision>
  <dcterms:modified xsi:type="dcterms:W3CDTF">2025-08-12T13:23:09Z</dcterms:modified>
</cp:coreProperties>
</file>